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58" r:id="rId7"/>
    <p:sldId id="276" r:id="rId8"/>
    <p:sldId id="275" r:id="rId9"/>
    <p:sldId id="264" r:id="rId10"/>
    <p:sldId id="262" r:id="rId11"/>
    <p:sldId id="278" r:id="rId12"/>
    <p:sldId id="268" r:id="rId13"/>
    <p:sldId id="293" r:id="rId14"/>
    <p:sldId id="260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09" autoAdjust="0"/>
  </p:normalViewPr>
  <p:slideViewPr>
    <p:cSldViewPr snapToGrid="0">
      <p:cViewPr varScale="1">
        <p:scale>
          <a:sx n="77" d="100"/>
          <a:sy n="77" d="100"/>
        </p:scale>
        <p:origin x="912" y="53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9/4/2025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50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rt and 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347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756781-A599-0594-4502-A54BC85E87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199" y="2136775"/>
            <a:ext cx="10515599" cy="36972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685" r:id="rId12"/>
    <p:sldLayoutId id="2147483700" r:id="rId13"/>
    <p:sldLayoutId id="2147483701" r:id="rId14"/>
    <p:sldLayoutId id="2147483692" r:id="rId15"/>
    <p:sldLayoutId id="2147483681" r:id="rId16"/>
    <p:sldLayoutId id="2147483674" r:id="rId17"/>
    <p:sldLayoutId id="2147483675" r:id="rId18"/>
    <p:sldLayoutId id="2147483696" r:id="rId19"/>
    <p:sldLayoutId id="2147483677" r:id="rId20"/>
    <p:sldLayoutId id="2147483678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GB" dirty="0"/>
              <a:t>Digital portfolio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ransition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600B4-5BE8-447C-8531-6CD75CB4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076FA-2B16-4A6F-9631-8D175CE78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8B044-C125-4F21-B6E1-ECBEB976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8F823A-E7BB-4668-930B-C119B7771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78143" y="0"/>
            <a:ext cx="2013857" cy="14151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73C4F3-0B20-4720-9910-82CE4DCE4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752114" y="0"/>
            <a:ext cx="3439886" cy="576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1C7D5164-93F5-AB12-ECF2-CED4D5EC5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4314" y="1759289"/>
            <a:ext cx="10515600" cy="1081882"/>
          </a:xfrm>
        </p:spPr>
        <p:txBody>
          <a:bodyPr/>
          <a:lstStyle/>
          <a:p>
            <a:r>
              <a:rPr lang="en-GB" dirty="0"/>
              <a:t>Features &amp; functionality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9ABBD-B528-DB12-DD66-B5EE16AD3EC2}"/>
              </a:ext>
            </a:extLst>
          </p:cNvPr>
          <p:cNvSpPr txBox="1"/>
          <p:nvPr/>
        </p:nvSpPr>
        <p:spPr>
          <a:xfrm>
            <a:off x="3494314" y="2882862"/>
            <a:ext cx="61042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Navigation bar with smooth scrolling.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showcase with images/details.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elements (hover effects, animations).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 form (with validation).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Responsive design for all devices.</a:t>
            </a:r>
          </a:p>
        </p:txBody>
      </p:sp>
    </p:spTree>
    <p:extLst>
      <p:ext uri="{BB962C8B-B14F-4D97-AF65-F5344CB8AC3E}">
        <p14:creationId xmlns:p14="http://schemas.microsoft.com/office/powerpoint/2010/main" val="473871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3B6BDC-0568-466F-91ED-52067B366C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559BE-816C-475D-9ADA-DDFDF14A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97536-70D1-46C0-A2A2-51A6BB21D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28AD499E-B02E-1F8B-57B2-4C865077C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SCREENSHOTS</a:t>
            </a:r>
            <a:endParaRPr lang="en-US" dirty="0"/>
          </a:p>
        </p:txBody>
      </p:sp>
      <p:pic>
        <p:nvPicPr>
          <p:cNvPr id="5" name="Recording 2025-09-04 132041">
            <a:hlinkClick r:id="" action="ppaction://media"/>
            <a:extLst>
              <a:ext uri="{FF2B5EF4-FFF2-40B4-BE49-F238E27FC236}">
                <a16:creationId xmlns:a16="http://schemas.microsoft.com/office/drawing/2014/main" id="{0F277897-1ECB-6DB6-F2C9-6D43CD1169A8}"/>
              </a:ext>
            </a:extLst>
          </p:cNvPr>
          <p:cNvPicPr>
            <a:picLocks noGrp="1" noChangeAspect="1"/>
          </p:cNvPicPr>
          <p:nvPr>
            <p:ph sz="quarter" idx="16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200" y="2136775"/>
            <a:ext cx="7721600" cy="3697288"/>
          </a:xfrm>
        </p:spPr>
      </p:pic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2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E75224-81EB-4CDA-BBBE-44B4B2F3C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3C78536-4930-177B-204B-5D057901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1421" y="1882659"/>
            <a:ext cx="5431971" cy="883222"/>
          </a:xfrm>
        </p:spPr>
        <p:txBody>
          <a:bodyPr/>
          <a:lstStyle/>
          <a:p>
            <a:r>
              <a:rPr lang="en-GB" dirty="0"/>
              <a:t>Conclusion 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FFC100-0370-D859-F1D6-78241BC0F587}"/>
              </a:ext>
            </a:extLst>
          </p:cNvPr>
          <p:cNvSpPr txBox="1"/>
          <p:nvPr/>
        </p:nvSpPr>
        <p:spPr>
          <a:xfrm>
            <a:off x="5561421" y="3171201"/>
            <a:ext cx="60983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Highlights of your project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Final summary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Benefits to society</a:t>
            </a:r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US" dirty="0"/>
              <a:t>ABOUT </a:t>
            </a:r>
            <a:r>
              <a:rPr lang="en-GB" dirty="0"/>
              <a:t>me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8386129" cy="2519363"/>
          </a:xfrm>
        </p:spPr>
        <p:txBody>
          <a:bodyPr>
            <a:normAutofit/>
          </a:bodyPr>
          <a:lstStyle/>
          <a:p>
            <a:r>
              <a:rPr lang="en-GB" dirty="0"/>
              <a:t>Student Name: MOHAN RAJ.H</a:t>
            </a:r>
          </a:p>
          <a:p>
            <a:r>
              <a:rPr lang="en-GB" dirty="0"/>
              <a:t>Register no &amp; </a:t>
            </a:r>
            <a:r>
              <a:rPr lang="en-GB" dirty="0" err="1"/>
              <a:t>nmid</a:t>
            </a:r>
            <a:r>
              <a:rPr lang="en-GB"/>
              <a:t>: 212400408, </a:t>
            </a:r>
            <a:r>
              <a:rPr lang="en-GB" dirty="0"/>
              <a:t>720C5E18B74C48BBDBF43762DE40C58E</a:t>
            </a:r>
          </a:p>
          <a:p>
            <a:r>
              <a:rPr lang="en-GB" dirty="0"/>
              <a:t>Department: BCA ll YEAR </a:t>
            </a:r>
          </a:p>
          <a:p>
            <a:r>
              <a:rPr lang="en-GB" dirty="0"/>
              <a:t>College &amp; university: Sindhi college, Madras University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36428" y="2571234"/>
            <a:ext cx="5955572" cy="180495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Project title 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digital portfolio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120589"/>
            <a:ext cx="3954379" cy="908266"/>
          </a:xfrm>
        </p:spPr>
        <p:txBody>
          <a:bodyPr/>
          <a:lstStyle/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B88D491E-BC90-D1DF-206E-D56243D3CD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2028855"/>
            <a:ext cx="4179570" cy="370855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Project statement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Project overview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End Users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Tools &amp; technology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Portfolio design &amp; layout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Features &amp; functionality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Result &amp; screenshot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Conclusion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GitHub Link</a:t>
            </a:r>
          </a:p>
          <a:p>
            <a:endParaRPr lang="en-GB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C57BC6-8462-0B8E-D2F9-B46BC405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title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B26FF9-7251-EF64-7039-40625DFA6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3"/>
            <a:ext cx="5111750" cy="1525588"/>
          </a:xfrm>
        </p:spPr>
        <p:txBody>
          <a:bodyPr/>
          <a:lstStyle/>
          <a:p>
            <a:r>
              <a:rPr lang="en-GB" dirty="0"/>
              <a:t>In today’s digital era, traditional resumes alone are not enough to showcase skills and projects effectively. Many students and professionals lack a structured online presence to highlight their work. A digital portfolio provides an interactive and accessible platform to present achievements, skills, and experiences.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46E5360-A3D0-1A4C-46CC-5DC250220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overview 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682D30-DF07-2E4A-E6D9-D8763EB86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Brief summary of your project.
What your portfolio contains (About Me, Projects, Skills, Contact).
Main idea: Showcase personal achievements, skills, and projects.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662180"/>
          </a:xfrm>
        </p:spPr>
        <p:txBody>
          <a:bodyPr/>
          <a:lstStyle/>
          <a:p>
            <a:r>
              <a:rPr lang="en-GB" dirty="0"/>
              <a:t>Edit Users 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10668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78CAC2-4A55-8327-1CF2-23D83183C3A2}"/>
              </a:ext>
            </a:extLst>
          </p:cNvPr>
          <p:cNvSpPr txBox="1"/>
          <p:nvPr/>
        </p:nvSpPr>
        <p:spPr>
          <a:xfrm>
            <a:off x="3055078" y="2826477"/>
            <a:ext cx="6110154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dirty="0"/>
              <a:t>Students (academic projects, resumes).Job seekers (to share with recruiters).Freelancers (to show clients).Professionals (to highlight experience and achievements).</a:t>
            </a:r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GB" dirty="0"/>
              <a:t>Tools &amp; technology 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noProof="1"/>
              <a:t>Html</a:t>
            </a:r>
            <a:endParaRPr lang="en-US" noProof="1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noProof="1"/>
              <a:t>Css</a:t>
            </a:r>
            <a:endParaRPr lang="en-US" noProof="1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noProof="1"/>
              <a:t>JavaScript </a:t>
            </a:r>
            <a:endParaRPr lang="en-US" noProof="1"/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EC195A-7CC6-16E1-6D74-2572B5F217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Structure (pages, sections).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E432E12-8FEB-6F7E-7E90-9611856669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GB" dirty="0"/>
              <a:t>Styling (</a:t>
            </a:r>
            <a:r>
              <a:rPr lang="en-GB" dirty="0" err="1"/>
              <a:t>colors</a:t>
            </a:r>
            <a:r>
              <a:rPr lang="en-GB" dirty="0"/>
              <a:t>, layouts, responsiveness).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F169387-8AB1-19E4-9A95-0D1634F498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Interactivity (navigation menu, animations, form validation).
Mention code editor (VS Code) or CODEPEN and hosting platform (GitHub Pages).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8" grpId="0" build="p"/>
      <p:bldP spid="10" grpId="0" build="p"/>
      <p:bldP spid="12" grpId="0" build="p"/>
      <p:bldP spid="14" grpId="0" build="p"/>
      <p:bldP spid="1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4A37AA9-0BEE-42AC-8CC0-AE5B8663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40A6DE-98AD-76B3-DC97-B4539DD9C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Portfolio design &amp; layout 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14B5FF-2FC9-8CFB-3803-C7C7BF624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3294" y="1797144"/>
            <a:ext cx="6888906" cy="276865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Sections included:
Home / About Me
Projects
Skills
Contact
Responsive layout (mobile + desktop view).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build="p"/>
    </p:bldLst>
  </p:timing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180624 Minimalist light sales pitch_Win32_v3" id="{6E94D4DF-24E6-4758-8701-2C20AC2BF2DD}" vid="{D9C778EE-A573-4D68-89BA-A3DB5F810EA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5BFCE94-6EC9-4D8E-89B6-C22DE7AD70CB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1845F9-C5F4-4AA5-BA9E-EC2182E91488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C8B084D-D430-4822-B3CB-DEADB2E7A5F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310</Words>
  <Application>Microsoft Office PowerPoint</Application>
  <PresentationFormat>Widescreen</PresentationFormat>
  <Paragraphs>46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Tenorite</vt:lpstr>
      <vt:lpstr>Monoline</vt:lpstr>
      <vt:lpstr>Digital portfolio </vt:lpstr>
      <vt:lpstr>ABOUT me</vt:lpstr>
      <vt:lpstr>Project title   digital portfolio </vt:lpstr>
      <vt:lpstr>Agenda</vt:lpstr>
      <vt:lpstr>Project title </vt:lpstr>
      <vt:lpstr>Project overview </vt:lpstr>
      <vt:lpstr>Edit Users </vt:lpstr>
      <vt:lpstr>Tools &amp; technology </vt:lpstr>
      <vt:lpstr>Portfolio design &amp; layout </vt:lpstr>
      <vt:lpstr>Features &amp; functionality </vt:lpstr>
      <vt:lpstr>RESULTS AND SCREENSHOTS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portfolio</dc:title>
  <dc:creator/>
  <cp:lastModifiedBy/>
  <cp:revision>2</cp:revision>
  <dcterms:created xsi:type="dcterms:W3CDTF">2023-07-24T01:11:48Z</dcterms:created>
  <dcterms:modified xsi:type="dcterms:W3CDTF">2025-09-04T07:54:52Z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